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3" r:id="rId5"/>
    <p:sldId id="274" r:id="rId6"/>
    <p:sldId id="259" r:id="rId7"/>
    <p:sldId id="260" r:id="rId8"/>
    <p:sldId id="271" r:id="rId9"/>
    <p:sldId id="265" r:id="rId10"/>
    <p:sldId id="261" r:id="rId11"/>
    <p:sldId id="262" r:id="rId12"/>
    <p:sldId id="263" r:id="rId13"/>
    <p:sldId id="267" r:id="rId14"/>
    <p:sldId id="266" r:id="rId15"/>
    <p:sldId id="268" r:id="rId16"/>
    <p:sldId id="272" r:id="rId17"/>
    <p:sldId id="269" r:id="rId18"/>
    <p:sldId id="27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9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DA9E8-32A4-4758-96DB-5E1424618B6A}" type="datetimeFigureOut">
              <a:rPr lang="en-US" smtClean="0"/>
              <a:pPr/>
              <a:t>10/30/2018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7088A-4CF1-4529-8743-B267B4BA77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0871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DA9E8-32A4-4758-96DB-5E1424618B6A}" type="datetimeFigureOut">
              <a:rPr lang="en-US" smtClean="0"/>
              <a:pPr/>
              <a:t>10/30/2018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7088A-4CF1-4529-8743-B267B4BA77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9783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DA9E8-32A4-4758-96DB-5E1424618B6A}" type="datetimeFigureOut">
              <a:rPr lang="en-US" smtClean="0"/>
              <a:pPr/>
              <a:t>10/30/2018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7088A-4CF1-4529-8743-B267B4BA77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3000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DA9E8-32A4-4758-96DB-5E1424618B6A}" type="datetimeFigureOut">
              <a:rPr lang="en-US" smtClean="0"/>
              <a:pPr/>
              <a:t>10/30/2018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7088A-4CF1-4529-8743-B267B4BA77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7444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DA9E8-32A4-4758-96DB-5E1424618B6A}" type="datetimeFigureOut">
              <a:rPr lang="en-US" smtClean="0"/>
              <a:pPr/>
              <a:t>10/30/2018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7088A-4CF1-4529-8743-B267B4BA77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1706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DA9E8-32A4-4758-96DB-5E1424618B6A}" type="datetimeFigureOut">
              <a:rPr lang="en-US" smtClean="0"/>
              <a:pPr/>
              <a:t>10/30/2018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7088A-4CF1-4529-8743-B267B4BA77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5325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DA9E8-32A4-4758-96DB-5E1424618B6A}" type="datetimeFigureOut">
              <a:rPr lang="en-US" smtClean="0"/>
              <a:pPr/>
              <a:t>10/30/2018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7088A-4CF1-4529-8743-B267B4BA77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1357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DA9E8-32A4-4758-96DB-5E1424618B6A}" type="datetimeFigureOut">
              <a:rPr lang="en-US" smtClean="0"/>
              <a:pPr/>
              <a:t>10/30/2018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7088A-4CF1-4529-8743-B267B4BA77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2736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DA9E8-32A4-4758-96DB-5E1424618B6A}" type="datetimeFigureOut">
              <a:rPr lang="en-US" smtClean="0"/>
              <a:pPr/>
              <a:t>10/30/2018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7088A-4CF1-4529-8743-B267B4BA77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0310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DA9E8-32A4-4758-96DB-5E1424618B6A}" type="datetimeFigureOut">
              <a:rPr lang="en-US" smtClean="0"/>
              <a:pPr/>
              <a:t>10/30/2018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7088A-4CF1-4529-8743-B267B4BA77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7849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DA9E8-32A4-4758-96DB-5E1424618B6A}" type="datetimeFigureOut">
              <a:rPr lang="en-US" smtClean="0"/>
              <a:pPr/>
              <a:t>10/30/2018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7088A-4CF1-4529-8743-B267B4BA77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8999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6DA9E8-32A4-4758-96DB-5E1424618B6A}" type="datetimeFigureOut">
              <a:rPr lang="en-US" smtClean="0"/>
              <a:pPr/>
              <a:t>10/30/2018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7088A-4CF1-4529-8743-B267B4BA77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4833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Notions of Justice and Effectiveness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5402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principles, justice and effectiveness are not descriptions of the world.  They are standards that we can measure our world against.  We can see how close we are to achieving this ideal.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92054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JUSTICE: Substantive and Procedural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Substantive justice is when people are “treated in the way they deserve”.  This could be based on the “weight of contributions” or on “need.”</a:t>
            </a:r>
          </a:p>
          <a:p>
            <a:r>
              <a:rPr lang="en-US" dirty="0" smtClean="0"/>
              <a:t>Procedural justice refers to “the procedures by which decisions are reached about people.”  Think of due process (a fair trial, etc.).</a:t>
            </a:r>
          </a:p>
          <a:p>
            <a:r>
              <a:rPr lang="en-US" dirty="0" smtClean="0"/>
              <a:t>What would be the elements of a “just” grading system?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86320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Issues With Procedural Justice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Arbitrary:  Is it non-transparent?  Does it single out particular individuals in an inappropriate way?</a:t>
            </a:r>
          </a:p>
          <a:p>
            <a:r>
              <a:rPr lang="en-US" dirty="0" smtClean="0"/>
              <a:t>Special Basic Rights (civil liberties for individuals)</a:t>
            </a:r>
          </a:p>
          <a:p>
            <a:r>
              <a:rPr lang="en-US" dirty="0" smtClean="0"/>
              <a:t>Overriding Social Needs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80191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the need for procedures?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2723399"/>
            <a:ext cx="4038600" cy="2279565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en-US" dirty="0"/>
              <a:t>If men were angels, no government would be necessary. If angels were to govern men, neither external nor internal controls on government would be necessary</a:t>
            </a:r>
            <a:r>
              <a:rPr lang="en-US" dirty="0" smtClean="0"/>
              <a:t>.”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-Federalist #51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7125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would be the criteria for a “Just” distribution of income?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6788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would be the criteria for a just system of taxation?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Should it be progressive? </a:t>
            </a:r>
          </a:p>
          <a:p>
            <a:r>
              <a:rPr lang="en-US" dirty="0" smtClean="0"/>
              <a:t>Should it be flat?</a:t>
            </a:r>
          </a:p>
          <a:p>
            <a:r>
              <a:rPr lang="en-US" dirty="0" smtClean="0"/>
              <a:t>Should each individual pay a fixed amount?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70259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00200" y="1143000"/>
            <a:ext cx="5956300" cy="4525963"/>
          </a:xfrm>
        </p:spPr>
      </p:pic>
    </p:spTree>
    <p:extLst>
      <p:ext uri="{BB962C8B-B14F-4D97-AF65-F5344CB8AC3E}">
        <p14:creationId xmlns:p14="http://schemas.microsoft.com/office/powerpoint/2010/main" xmlns="" val="3421581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Should Everyone Be Paid the Same?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4451" y="2286000"/>
            <a:ext cx="3679769" cy="2448719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8200" y="2133600"/>
            <a:ext cx="4038600" cy="2692400"/>
          </a:xfrm>
        </p:spPr>
      </p:pic>
    </p:spTree>
    <p:extLst>
      <p:ext uri="{BB962C8B-B14F-4D97-AF65-F5344CB8AC3E}">
        <p14:creationId xmlns:p14="http://schemas.microsoft.com/office/powerpoint/2010/main" xmlns="" val="2409095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Would it be just to award income based on accordion proficiency?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95600" y="1981185"/>
            <a:ext cx="3810000" cy="4277264"/>
          </a:xfrm>
        </p:spPr>
      </p:pic>
    </p:spTree>
    <p:extLst>
      <p:ext uri="{BB962C8B-B14F-4D97-AF65-F5344CB8AC3E}">
        <p14:creationId xmlns:p14="http://schemas.microsoft.com/office/powerpoint/2010/main" xmlns="" val="2320085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much does birth influence your income?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557" y="2590800"/>
            <a:ext cx="4482529" cy="281940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2391925"/>
            <a:ext cx="4038600" cy="2942513"/>
          </a:xfrm>
        </p:spPr>
      </p:pic>
    </p:spTree>
    <p:extLst>
      <p:ext uri="{BB962C8B-B14F-4D97-AF65-F5344CB8AC3E}">
        <p14:creationId xmlns:p14="http://schemas.microsoft.com/office/powerpoint/2010/main" xmlns="" val="3070608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6285" y="889317"/>
            <a:ext cx="6971429" cy="507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23068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74904"/>
            <a:ext cx="9144000" cy="610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93233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1432" y="1371600"/>
            <a:ext cx="7992331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725579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Effectiveness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policy that “gives the state and the people of the state the greatest benefits  at the least cost”.</a:t>
            </a:r>
          </a:p>
          <a:p>
            <a:r>
              <a:rPr lang="en-US" dirty="0" smtClean="0"/>
              <a:t>Governmental v. market mechanisms</a:t>
            </a:r>
          </a:p>
          <a:p>
            <a:r>
              <a:rPr lang="en-US" dirty="0" smtClean="0"/>
              <a:t>Be clear:  is this a question of justice or effectiveness that you are considering?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420437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14500" y="1062037"/>
            <a:ext cx="5715000" cy="473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1864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governments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-government might not allocate optimally-  it will not be able to fully understand the “infinitely varying needs of the people.”</a:t>
            </a:r>
          </a:p>
          <a:p>
            <a:r>
              <a:rPr lang="en-US" dirty="0" smtClean="0"/>
              <a:t>Might not be efficient.  Government officials do not have a personal stake in success, like a business owner would, and thus are not as motivated to make a good decision.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114617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markets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Inequality</a:t>
            </a:r>
          </a:p>
          <a:p>
            <a:r>
              <a:rPr lang="en-US" smtClean="0"/>
              <a:t>Underproduction of public </a:t>
            </a:r>
            <a:r>
              <a:rPr lang="en-US" dirty="0" smtClean="0"/>
              <a:t>goods</a:t>
            </a:r>
          </a:p>
          <a:p>
            <a:r>
              <a:rPr lang="en-US" dirty="0" smtClean="0"/>
              <a:t>Externalities.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09639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375</Words>
  <Application>Microsoft Office PowerPoint</Application>
  <PresentationFormat>عرض على الشاشة (3:4)‏</PresentationFormat>
  <Paragraphs>33</Paragraphs>
  <Slides>18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19" baseType="lpstr">
      <vt:lpstr>Office Theme</vt:lpstr>
      <vt:lpstr>Notions of Justice and Effectiveness</vt:lpstr>
      <vt:lpstr>Principles</vt:lpstr>
      <vt:lpstr>JUSTICE: Substantive and Procedural</vt:lpstr>
      <vt:lpstr>The Issues With Procedural Justice</vt:lpstr>
      <vt:lpstr>Why the need for procedures?</vt:lpstr>
      <vt:lpstr>What would be the criteria for a “Just” distribution of income?</vt:lpstr>
      <vt:lpstr>What would be the criteria for a just system of taxation?</vt:lpstr>
      <vt:lpstr>الشريحة 8</vt:lpstr>
      <vt:lpstr>Should Everyone Be Paid the Same?</vt:lpstr>
      <vt:lpstr>Would it be just to award income based on accordion proficiency?</vt:lpstr>
      <vt:lpstr>How much does birth influence your income?</vt:lpstr>
      <vt:lpstr>الشريحة 12</vt:lpstr>
      <vt:lpstr>الشريحة 13</vt:lpstr>
      <vt:lpstr>الشريحة 14</vt:lpstr>
      <vt:lpstr>Effectiveness</vt:lpstr>
      <vt:lpstr>الشريحة 16</vt:lpstr>
      <vt:lpstr>Problems with governments</vt:lpstr>
      <vt:lpstr>Problems with markets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Notions of Justice and Effectiveness</dc:title>
  <dc:creator>Windows User</dc:creator>
  <cp:lastModifiedBy>sasa</cp:lastModifiedBy>
  <cp:revision>8</cp:revision>
  <dcterms:created xsi:type="dcterms:W3CDTF">2013-04-30T16:19:51Z</dcterms:created>
  <dcterms:modified xsi:type="dcterms:W3CDTF">2018-10-30T23:21:09Z</dcterms:modified>
</cp:coreProperties>
</file>